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1" r:id="rId3"/>
    <p:sldId id="278" r:id="rId4"/>
    <p:sldId id="282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18/8/23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vagaba mucho tiempo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Minnie</a:t>
            </a:r>
            <a:r>
              <a:rPr lang="es-ES_tradnl" i="1" dirty="0"/>
              <a:t> A. Steele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vagaba</a:t>
            </a:r>
            <a:r>
              <a:rPr lang="en-US" sz="4000" dirty="0"/>
              <a:t> </a:t>
            </a:r>
            <a:r>
              <a:rPr lang="en-US" sz="4000" dirty="0" err="1"/>
              <a:t>mucho</a:t>
            </a:r>
            <a:r>
              <a:rPr lang="en-US" sz="4000" dirty="0"/>
              <a:t> </a:t>
            </a:r>
            <a:r>
              <a:rPr lang="en-US" sz="4000" dirty="0" err="1"/>
              <a:t>tiempo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error,</a:t>
            </a:r>
            <a:br>
              <a:rPr lang="en-US" sz="4000" dirty="0"/>
            </a:br>
            <a:r>
              <a:rPr lang="en-US" sz="4000" dirty="0" err="1"/>
              <a:t>agobiado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pecado</a:t>
            </a:r>
            <a:r>
              <a:rPr lang="en-US" sz="4000" dirty="0"/>
              <a:t> y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temor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vi al Salvador y </a:t>
            </a:r>
            <a:r>
              <a:rPr lang="en-US" sz="4000" dirty="0" err="1"/>
              <a:t>escuché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tierna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 Jesús me </a:t>
            </a:r>
            <a:r>
              <a:rPr lang="en-US" sz="4000" dirty="0" err="1"/>
              <a:t>hizo</a:t>
            </a:r>
            <a:r>
              <a:rPr lang="en-US" sz="4000" dirty="0"/>
              <a:t> libre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17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vagaba mucho tiempo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Minnie</a:t>
            </a:r>
            <a:r>
              <a:rPr lang="es-ES_tradnl" i="1" dirty="0"/>
              <a:t> A. Steele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Libre </a:t>
            </a:r>
            <a:r>
              <a:rPr lang="en-US" sz="4000" i="1" dirty="0" err="1"/>
              <a:t>estoy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por</a:t>
            </a:r>
            <a:r>
              <a:rPr lang="en-US" sz="4000" i="1" dirty="0"/>
              <a:t> la </a:t>
            </a:r>
            <a:r>
              <a:rPr lang="en-US" sz="4000" i="1" dirty="0" err="1"/>
              <a:t>gracia</a:t>
            </a:r>
            <a:r>
              <a:rPr lang="en-US" sz="4000" i="1" dirty="0"/>
              <a:t> de Jesús libre </a:t>
            </a:r>
            <a:r>
              <a:rPr lang="en-US" sz="4000" i="1" dirty="0" err="1"/>
              <a:t>estoy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Libre </a:t>
            </a:r>
            <a:r>
              <a:rPr lang="en-US" sz="4000" i="1" dirty="0" err="1"/>
              <a:t>estoy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. </a:t>
            </a:r>
            <a:br>
              <a:rPr lang="en-US" sz="4000" dirty="0"/>
            </a:br>
            <a:r>
              <a:rPr lang="en-US" sz="4000" i="1" dirty="0"/>
              <a:t>¡</a:t>
            </a:r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por</a:t>
            </a:r>
            <a:r>
              <a:rPr lang="en-US" sz="4000" i="1" dirty="0"/>
              <a:t> la </a:t>
            </a:r>
            <a:r>
              <a:rPr lang="en-US" sz="4000" i="1" dirty="0" err="1"/>
              <a:t>fe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!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283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vagaba mucho tiempo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Minnie</a:t>
            </a:r>
            <a:r>
              <a:rPr lang="es-ES_tradnl" i="1" dirty="0"/>
              <a:t> A. Steele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vagaba</a:t>
            </a:r>
            <a:r>
              <a:rPr lang="en-US" sz="4000" dirty="0"/>
              <a:t> </a:t>
            </a:r>
            <a:r>
              <a:rPr lang="en-US" sz="4000" dirty="0" err="1"/>
              <a:t>mucho</a:t>
            </a:r>
            <a:r>
              <a:rPr lang="en-US" sz="4000" dirty="0"/>
              <a:t> </a:t>
            </a:r>
            <a:r>
              <a:rPr lang="en-US" sz="4000" dirty="0" err="1"/>
              <a:t>tiempo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error,</a:t>
            </a:r>
            <a:br>
              <a:rPr lang="en-US" sz="4000" dirty="0"/>
            </a:br>
            <a:r>
              <a:rPr lang="en-US" sz="4000" dirty="0"/>
              <a:t>sin </a:t>
            </a:r>
            <a:r>
              <a:rPr lang="en-US" sz="4000" dirty="0" err="1"/>
              <a:t>pensar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amor del Salvador.</a:t>
            </a:r>
            <a:br>
              <a:rPr lang="en-US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vagaba</a:t>
            </a:r>
            <a:r>
              <a:rPr lang="en-US" sz="4000" dirty="0"/>
              <a:t> </a:t>
            </a:r>
            <a:r>
              <a:rPr lang="en-US" sz="4000" dirty="0" err="1"/>
              <a:t>más</a:t>
            </a:r>
            <a:r>
              <a:rPr lang="en-US" sz="4000" dirty="0"/>
              <a:t> y </a:t>
            </a:r>
            <a:r>
              <a:rPr lang="en-US" sz="4000" dirty="0" err="1"/>
              <a:t>más</a:t>
            </a:r>
            <a:r>
              <a:rPr lang="en-US" sz="4000" dirty="0"/>
              <a:t>, </a:t>
            </a:r>
            <a:r>
              <a:rPr lang="en-US" sz="4000" dirty="0" err="1"/>
              <a:t>lejos</a:t>
            </a:r>
            <a:r>
              <a:rPr lang="en-US" sz="4000" dirty="0"/>
              <a:t> de mi </a:t>
            </a:r>
            <a:r>
              <a:rPr lang="en-US" sz="4000" dirty="0" err="1"/>
              <a:t>Redentor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¡mas </a:t>
            </a:r>
            <a:r>
              <a:rPr lang="en-US" sz="4000" dirty="0" err="1"/>
              <a:t>ahora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muerte</a:t>
            </a:r>
            <a:r>
              <a:rPr lang="en-US" sz="4000" dirty="0"/>
              <a:t> libre </a:t>
            </a:r>
            <a:r>
              <a:rPr lang="en-US" sz="4000" dirty="0" err="1"/>
              <a:t>estoy</a:t>
            </a:r>
            <a:r>
              <a:rPr lang="en-US" sz="4000" dirty="0"/>
              <a:t>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770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vagaba mucho tiempo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Minnie</a:t>
            </a:r>
            <a:r>
              <a:rPr lang="es-ES_tradnl" i="1" dirty="0"/>
              <a:t> A. Steele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Libre </a:t>
            </a:r>
            <a:r>
              <a:rPr lang="en-US" sz="4000" i="1" dirty="0" err="1"/>
              <a:t>estoy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por</a:t>
            </a:r>
            <a:r>
              <a:rPr lang="en-US" sz="4000" i="1" dirty="0"/>
              <a:t> la </a:t>
            </a:r>
            <a:r>
              <a:rPr lang="en-US" sz="4000" i="1" dirty="0" err="1"/>
              <a:t>gracia</a:t>
            </a:r>
            <a:r>
              <a:rPr lang="en-US" sz="4000" i="1" dirty="0"/>
              <a:t> de Jesús libre </a:t>
            </a:r>
            <a:r>
              <a:rPr lang="en-US" sz="4000" i="1" dirty="0" err="1"/>
              <a:t>estoy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Libre </a:t>
            </a:r>
            <a:r>
              <a:rPr lang="en-US" sz="4000" i="1" dirty="0" err="1"/>
              <a:t>estoy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. </a:t>
            </a:r>
            <a:br>
              <a:rPr lang="en-US" sz="4000" dirty="0"/>
            </a:br>
            <a:r>
              <a:rPr lang="en-US" sz="4000" i="1" dirty="0"/>
              <a:t>¡</a:t>
            </a:r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por</a:t>
            </a:r>
            <a:r>
              <a:rPr lang="en-US" sz="4000" i="1" dirty="0"/>
              <a:t> la </a:t>
            </a:r>
            <a:r>
              <a:rPr lang="en-US" sz="4000" i="1" dirty="0" err="1"/>
              <a:t>fe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!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23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vagaba mucho tiempo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Minnie</a:t>
            </a:r>
            <a:r>
              <a:rPr lang="es-ES_tradnl" i="1" dirty="0"/>
              <a:t> A. Steele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vagaba</a:t>
            </a:r>
            <a:r>
              <a:rPr lang="en-US" sz="4000" dirty="0"/>
              <a:t> </a:t>
            </a:r>
            <a:r>
              <a:rPr lang="en-US" sz="4000" dirty="0" err="1"/>
              <a:t>mucho</a:t>
            </a:r>
            <a:r>
              <a:rPr lang="en-US" sz="4000" dirty="0"/>
              <a:t> </a:t>
            </a:r>
            <a:r>
              <a:rPr lang="en-US" sz="4000" dirty="0" err="1"/>
              <a:t>tiempo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error,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ahora</a:t>
            </a:r>
            <a:r>
              <a:rPr lang="en-US" sz="4000" dirty="0"/>
              <a:t>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andar</a:t>
            </a:r>
            <a:r>
              <a:rPr lang="en-US" sz="4000" dirty="0"/>
              <a:t> con mi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oir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tierna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 y </a:t>
            </a:r>
            <a:r>
              <a:rPr lang="en-US" sz="4000" dirty="0" err="1"/>
              <a:t>seguirle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pos.</a:t>
            </a:r>
            <a:br>
              <a:rPr lang="en-US" sz="4000" dirty="0"/>
            </a:br>
            <a:r>
              <a:rPr lang="en-US" sz="4000" dirty="0"/>
              <a:t>¡Gloria, gloria sea a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buen</a:t>
            </a:r>
            <a:r>
              <a:rPr lang="en-US" sz="4000" dirty="0"/>
              <a:t> Pastor!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387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Yo vagaba mucho tiempo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Minnie</a:t>
            </a:r>
            <a:r>
              <a:rPr lang="es-ES_tradnl" i="1" dirty="0"/>
              <a:t> A. Steele</a:t>
            </a:r>
          </a:p>
          <a:p>
            <a:r>
              <a:rPr lang="es-ES_tradnl" i="1" dirty="0"/>
              <a:t>Traducción: H. C. Ball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Libre </a:t>
            </a:r>
            <a:r>
              <a:rPr lang="en-US" sz="4000" i="1" dirty="0" err="1"/>
              <a:t>estoy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por</a:t>
            </a:r>
            <a:r>
              <a:rPr lang="en-US" sz="4000" i="1" dirty="0"/>
              <a:t> la </a:t>
            </a:r>
            <a:r>
              <a:rPr lang="en-US" sz="4000" i="1" dirty="0" err="1"/>
              <a:t>gracia</a:t>
            </a:r>
            <a:r>
              <a:rPr lang="en-US" sz="4000" i="1" dirty="0"/>
              <a:t> de Jesús libre </a:t>
            </a:r>
            <a:r>
              <a:rPr lang="en-US" sz="4000" i="1" dirty="0" err="1"/>
              <a:t>estoy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Libre </a:t>
            </a:r>
            <a:r>
              <a:rPr lang="en-US" sz="4000" i="1" dirty="0" err="1"/>
              <a:t>estoy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. </a:t>
            </a:r>
            <a:br>
              <a:rPr lang="en-US" sz="4000" dirty="0"/>
            </a:br>
            <a:r>
              <a:rPr lang="en-US" sz="4000" i="1" dirty="0"/>
              <a:t>¡</a:t>
            </a:r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por</a:t>
            </a:r>
            <a:r>
              <a:rPr lang="en-US" sz="4000" i="1" dirty="0"/>
              <a:t> la </a:t>
            </a:r>
            <a:r>
              <a:rPr lang="en-US" sz="4000" i="1" dirty="0" err="1"/>
              <a:t>fe</a:t>
            </a:r>
            <a:r>
              <a:rPr lang="en-US" sz="4000" i="1" dirty="0"/>
              <a:t>, libre </a:t>
            </a:r>
            <a:r>
              <a:rPr lang="en-US" sz="4000" i="1" dirty="0" err="1"/>
              <a:t>estoy</a:t>
            </a:r>
            <a:r>
              <a:rPr lang="en-US" sz="4000" i="1" dirty="0"/>
              <a:t>!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682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4921</TotalTime>
  <Words>363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68</cp:revision>
  <cp:lastPrinted>2023-08-15T22:06:33Z</cp:lastPrinted>
  <dcterms:created xsi:type="dcterms:W3CDTF">2022-05-23T20:34:02Z</dcterms:created>
  <dcterms:modified xsi:type="dcterms:W3CDTF">2023-08-18T14:42:45Z</dcterms:modified>
</cp:coreProperties>
</file>