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2" r:id="rId5"/>
    <p:sldId id="258" r:id="rId6"/>
    <p:sldId id="263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24/3/25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¿Has hallado en Cristo plena salvación?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¿Has </a:t>
            </a:r>
            <a:r>
              <a:rPr lang="en-US" sz="4000" dirty="0" err="1"/>
              <a:t>hallado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Cristo plena </a:t>
            </a:r>
            <a:r>
              <a:rPr lang="en-US" sz="4000" dirty="0" err="1"/>
              <a:t>salvación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la </a:t>
            </a:r>
            <a:r>
              <a:rPr lang="en-US" sz="4000" dirty="0" err="1"/>
              <a:t>sangre</a:t>
            </a:r>
            <a:r>
              <a:rPr lang="en-US" sz="4000" dirty="0"/>
              <a:t> que Cristo </a:t>
            </a:r>
            <a:r>
              <a:rPr lang="en-US" sz="4000" dirty="0" err="1"/>
              <a:t>vertió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/>
              <a:t>Toda </a:t>
            </a:r>
            <a:r>
              <a:rPr lang="en-US" sz="4000" dirty="0" err="1"/>
              <a:t>mancha</a:t>
            </a:r>
            <a:r>
              <a:rPr lang="en-US" sz="4000" dirty="0"/>
              <a:t> lava de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¿Eres </a:t>
            </a:r>
            <a:r>
              <a:rPr lang="en-US" sz="4000" dirty="0" err="1"/>
              <a:t>limpio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sangre</a:t>
            </a:r>
            <a:r>
              <a:rPr lang="en-US" sz="4000" dirty="0"/>
              <a:t> </a:t>
            </a:r>
            <a:r>
              <a:rPr lang="en-US" sz="4000" dirty="0" err="1"/>
              <a:t>eficaz</a:t>
            </a:r>
            <a:r>
              <a:rPr lang="en-US" sz="4000" dirty="0"/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9A5FE-BFE5-D42D-7DD8-56B429F2F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8D158C2-211E-57A5-7EA0-319148689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97B769-ACB4-0DBC-4676-D23404493E6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CB275CC-CA38-C028-E2E8-101DC0C5280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079E95-EC8F-DA7D-F40B-0246F0211ECD}"/>
              </a:ext>
            </a:extLst>
          </p:cNvPr>
          <p:cNvSpPr txBox="1"/>
          <p:nvPr/>
        </p:nvSpPr>
        <p:spPr>
          <a:xfrm>
            <a:off x="651353" y="193447"/>
            <a:ext cx="1091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¿Has hallado en Cristo plena salvación?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3D528F-682D-3319-9EC7-EAFE998DDEAA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DAEF3-E58C-4145-306A-52194E7C6ABB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¿Eres </a:t>
            </a:r>
            <a:r>
              <a:rPr lang="en-US" sz="4000" i="1" dirty="0" err="1">
                <a:effectLst/>
              </a:rPr>
              <a:t>limpio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de Cristo Jesús?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¿Es </a:t>
            </a:r>
            <a:r>
              <a:rPr lang="en-US" sz="4000" i="1" dirty="0" err="1">
                <a:effectLst/>
              </a:rPr>
              <a:t>tu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corazón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más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blanco</a:t>
            </a:r>
            <a:r>
              <a:rPr lang="en-US" sz="4000" i="1" dirty="0">
                <a:effectLst/>
              </a:rPr>
              <a:t> que la </a:t>
            </a:r>
            <a:r>
              <a:rPr lang="en-US" sz="4000" i="1" dirty="0" err="1">
                <a:effectLst/>
              </a:rPr>
              <a:t>nieve</a:t>
            </a:r>
            <a:r>
              <a:rPr lang="en-US" sz="4000" i="1" dirty="0">
                <a:effectLst/>
              </a:rPr>
              <a:t>?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¿Eres </a:t>
            </a:r>
            <a:r>
              <a:rPr lang="en-US" sz="4000" i="1" dirty="0" err="1">
                <a:effectLst/>
              </a:rPr>
              <a:t>limpio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eficaz</a:t>
            </a:r>
            <a:r>
              <a:rPr lang="en-US" sz="4000" i="1" dirty="0">
                <a:effectLst/>
              </a:rPr>
              <a:t>?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747378E-3717-7E97-DAE6-15C8403D63F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69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7F50B-3731-607F-FB92-2FE79839B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939A7D2-E931-5F4A-0BF1-976D834B9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00BDBB-E3E9-D68C-C420-B0948640F13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9936838-57C9-1300-BFCF-F632E648F29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333198-1989-FFB4-5EA6-5C0ACFC6D93B}"/>
              </a:ext>
            </a:extLst>
          </p:cNvPr>
          <p:cNvSpPr txBox="1"/>
          <p:nvPr/>
        </p:nvSpPr>
        <p:spPr>
          <a:xfrm>
            <a:off x="651353" y="193447"/>
            <a:ext cx="1091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¿Has hallado en Cristo plena salvación?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CF20F1-C207-C949-22F3-6678D26A7BDA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80FBCC-2B5A-E378-6591-1553E5CE3521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¿Vives </a:t>
            </a:r>
            <a:r>
              <a:rPr lang="en-US" sz="4000" dirty="0" err="1"/>
              <a:t>siempre</a:t>
            </a:r>
            <a:r>
              <a:rPr lang="en-US" sz="4000" dirty="0"/>
              <a:t> al </a:t>
            </a:r>
            <a:r>
              <a:rPr lang="en-US" sz="4000" dirty="0" err="1"/>
              <a:t>lado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Salvador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la </a:t>
            </a:r>
            <a:r>
              <a:rPr lang="en-US" sz="4000" dirty="0" err="1"/>
              <a:t>sangre</a:t>
            </a:r>
            <a:r>
              <a:rPr lang="en-US" sz="4000" dirty="0"/>
              <a:t> que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derramó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/>
              <a:t>¿Del </a:t>
            </a:r>
            <a:r>
              <a:rPr lang="en-US" sz="4000" dirty="0" err="1"/>
              <a:t>pecado</a:t>
            </a:r>
            <a:r>
              <a:rPr lang="en-US" sz="4000" dirty="0"/>
              <a:t> </a:t>
            </a:r>
            <a:r>
              <a:rPr lang="en-US" sz="4000" dirty="0" err="1"/>
              <a:t>eres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vencedor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/>
              <a:t>¿Eres </a:t>
            </a:r>
            <a:r>
              <a:rPr lang="en-US" sz="4000" dirty="0" err="1"/>
              <a:t>limpio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sangre</a:t>
            </a:r>
            <a:r>
              <a:rPr lang="en-US" sz="4000" dirty="0"/>
              <a:t> </a:t>
            </a:r>
            <a:r>
              <a:rPr lang="en-US" sz="4000" dirty="0" err="1"/>
              <a:t>eficaz</a:t>
            </a:r>
            <a:r>
              <a:rPr lang="en-US" sz="4000" dirty="0"/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D1D282-49EA-AA69-B865-4ABD65F58DB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17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5805-F701-F263-7E7D-727777B00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6D49279-9606-46FA-629C-2AB8DB95A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8C1C48-6108-61B8-C8A6-211DF17A413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2CEFDCA-2E00-E1EB-14E5-BA8104F6EA6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F28078-6A18-424E-DDAE-CEF3AD5C682C}"/>
              </a:ext>
            </a:extLst>
          </p:cNvPr>
          <p:cNvSpPr txBox="1"/>
          <p:nvPr/>
        </p:nvSpPr>
        <p:spPr>
          <a:xfrm>
            <a:off x="651353" y="193447"/>
            <a:ext cx="1091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¿Has hallado en Cristo plena salvación?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C49FD4-09D2-132A-B64B-A69ED2F48EC6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1E4BF6-E0D4-0C1E-4E64-8B2DBAB53FC8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¿Eres </a:t>
            </a:r>
            <a:r>
              <a:rPr lang="en-US" sz="4000" i="1" dirty="0" err="1">
                <a:effectLst/>
              </a:rPr>
              <a:t>limpio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de Cristo Jesús?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¿Es </a:t>
            </a:r>
            <a:r>
              <a:rPr lang="en-US" sz="4000" i="1" dirty="0" err="1">
                <a:effectLst/>
              </a:rPr>
              <a:t>tu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corazón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más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blanco</a:t>
            </a:r>
            <a:r>
              <a:rPr lang="en-US" sz="4000" i="1" dirty="0">
                <a:effectLst/>
              </a:rPr>
              <a:t> que la </a:t>
            </a:r>
            <a:r>
              <a:rPr lang="en-US" sz="4000" i="1" dirty="0" err="1">
                <a:effectLst/>
              </a:rPr>
              <a:t>nieve</a:t>
            </a:r>
            <a:r>
              <a:rPr lang="en-US" sz="4000" i="1" dirty="0">
                <a:effectLst/>
              </a:rPr>
              <a:t>?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¿Eres </a:t>
            </a:r>
            <a:r>
              <a:rPr lang="en-US" sz="4000" i="1" dirty="0" err="1">
                <a:effectLst/>
              </a:rPr>
              <a:t>limpio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eficaz</a:t>
            </a:r>
            <a:r>
              <a:rPr lang="en-US" sz="4000" i="1" dirty="0">
                <a:effectLst/>
              </a:rPr>
              <a:t>?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BDF7BB-B13C-8761-59C2-A88258BB922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749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388D7-93FB-ABF3-CE1D-A190C4FF9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1ED584C-0630-B832-F36A-DC985AC1E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7F4751-0B5F-6B20-C300-4A0B4EF4BB6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9FE07B2-54BC-BF3C-BB99-1F38FD3E518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BA6965-2F22-8DE9-8C81-5D918153D41A}"/>
              </a:ext>
            </a:extLst>
          </p:cNvPr>
          <p:cNvSpPr txBox="1"/>
          <p:nvPr/>
        </p:nvSpPr>
        <p:spPr>
          <a:xfrm>
            <a:off x="651353" y="193447"/>
            <a:ext cx="1091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¿Has hallado en Cristo plena salvación?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F63314-98E3-F33C-077F-19ABB3911672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967C91-0BC3-69A1-B7BA-D0630A203AA9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¿</a:t>
            </a:r>
            <a:r>
              <a:rPr lang="en-US" sz="4000" dirty="0" err="1"/>
              <a:t>Tendrás</a:t>
            </a:r>
            <a:r>
              <a:rPr lang="en-US" sz="4000" dirty="0"/>
              <a:t> </a:t>
            </a:r>
            <a:r>
              <a:rPr lang="en-US" sz="4000" dirty="0" err="1"/>
              <a:t>ropa</a:t>
            </a:r>
            <a:r>
              <a:rPr lang="en-US" sz="4000" dirty="0"/>
              <a:t> </a:t>
            </a:r>
            <a:r>
              <a:rPr lang="en-US" sz="4000" dirty="0" err="1"/>
              <a:t>blanca</a:t>
            </a:r>
            <a:r>
              <a:rPr lang="en-US" sz="4000" dirty="0"/>
              <a:t> al </a:t>
            </a:r>
            <a:r>
              <a:rPr lang="en-US" sz="4000" dirty="0" err="1"/>
              <a:t>venir</a:t>
            </a:r>
            <a:r>
              <a:rPr lang="en-US" sz="4000" dirty="0"/>
              <a:t> Jesús?</a:t>
            </a:r>
            <a:br>
              <a:rPr lang="en-US" sz="4000" dirty="0"/>
            </a:br>
            <a:r>
              <a:rPr lang="en-US" sz="4000" dirty="0"/>
              <a:t>¿Eres </a:t>
            </a:r>
            <a:r>
              <a:rPr lang="en-US" sz="4000" dirty="0" err="1"/>
              <a:t>limpio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fuente</a:t>
            </a:r>
            <a:r>
              <a:rPr lang="en-US" sz="4000" dirty="0"/>
              <a:t> de amor?</a:t>
            </a:r>
            <a:br>
              <a:rPr lang="en-US" sz="4000" dirty="0"/>
            </a:br>
            <a:r>
              <a:rPr lang="en-US" sz="4000" dirty="0"/>
              <a:t>¿</a:t>
            </a:r>
            <a:r>
              <a:rPr lang="en-US" sz="4000" dirty="0" err="1"/>
              <a:t>Estás</a:t>
            </a:r>
            <a:r>
              <a:rPr lang="en-US" sz="4000" dirty="0"/>
              <a:t> </a:t>
            </a:r>
            <a:r>
              <a:rPr lang="en-US" sz="4000" dirty="0" err="1"/>
              <a:t>listo</a:t>
            </a:r>
            <a:r>
              <a:rPr lang="en-US" sz="4000" dirty="0"/>
              <a:t> para la </a:t>
            </a:r>
            <a:r>
              <a:rPr lang="en-US" sz="4000" dirty="0" err="1"/>
              <a:t>mansión</a:t>
            </a:r>
            <a:r>
              <a:rPr lang="en-US" sz="4000" dirty="0"/>
              <a:t> de luz?</a:t>
            </a:r>
            <a:br>
              <a:rPr lang="en-US" sz="4000" dirty="0"/>
            </a:br>
            <a:r>
              <a:rPr lang="en-US" sz="4000" dirty="0"/>
              <a:t>¿Eres </a:t>
            </a:r>
            <a:r>
              <a:rPr lang="en-US" sz="4000" dirty="0" err="1"/>
              <a:t>limpio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sangre</a:t>
            </a:r>
            <a:r>
              <a:rPr lang="en-US" sz="4000" dirty="0"/>
              <a:t> </a:t>
            </a:r>
            <a:r>
              <a:rPr lang="en-US" sz="4000" dirty="0" err="1"/>
              <a:t>eficaz</a:t>
            </a:r>
            <a:r>
              <a:rPr lang="en-US" sz="4000" dirty="0"/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327F89-7E1D-605F-62F6-A6E470B5111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820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7D662-DD81-3DD7-0FD7-CBEC9374F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C7FF9BE-B033-500A-D1EC-77450D1D5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8258A1-E291-7854-3073-0C412303460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69E084-E5CA-85DE-1B49-E19C994B396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4016EF-C240-1DAA-7F55-F85EDEC14E68}"/>
              </a:ext>
            </a:extLst>
          </p:cNvPr>
          <p:cNvSpPr txBox="1"/>
          <p:nvPr/>
        </p:nvSpPr>
        <p:spPr>
          <a:xfrm>
            <a:off x="651353" y="193447"/>
            <a:ext cx="1091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¿Has hallado en Cristo plena salvación?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223F5A-A8C1-0147-AEA0-4A075A02324B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DFAFED-CE7C-1546-487B-D3A0AB01FEF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¿Eres </a:t>
            </a:r>
            <a:r>
              <a:rPr lang="en-US" sz="4000" i="1" dirty="0" err="1">
                <a:effectLst/>
              </a:rPr>
              <a:t>limpio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de Cristo Jesús?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¿Es </a:t>
            </a:r>
            <a:r>
              <a:rPr lang="en-US" sz="4000" i="1" dirty="0" err="1">
                <a:effectLst/>
              </a:rPr>
              <a:t>tu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corazón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más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blanco</a:t>
            </a:r>
            <a:r>
              <a:rPr lang="en-US" sz="4000" i="1" dirty="0">
                <a:effectLst/>
              </a:rPr>
              <a:t> que la </a:t>
            </a:r>
            <a:r>
              <a:rPr lang="en-US" sz="4000" i="1" dirty="0" err="1">
                <a:effectLst/>
              </a:rPr>
              <a:t>nieve</a:t>
            </a:r>
            <a:r>
              <a:rPr lang="en-US" sz="4000" i="1" dirty="0">
                <a:effectLst/>
              </a:rPr>
              <a:t>?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¿Eres </a:t>
            </a:r>
            <a:r>
              <a:rPr lang="en-US" sz="4000" i="1" dirty="0" err="1">
                <a:effectLst/>
              </a:rPr>
              <a:t>limpio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eficaz</a:t>
            </a:r>
            <a:r>
              <a:rPr lang="en-US" sz="4000" i="1" dirty="0">
                <a:effectLst/>
              </a:rPr>
              <a:t>?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08F0C3-9DD8-E0E5-0185-BECE46D3BCD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781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A7E09-BE57-4E7C-1B74-9401B04BC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597F3AD-FBAA-8D6B-7628-FC5F6863F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C45666-A7AC-2E4D-6E61-8916274F745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B3CABBD-FE2A-0CCD-16B7-E949BADD2FF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FF3777-386A-1802-B543-4300BB4F078A}"/>
              </a:ext>
            </a:extLst>
          </p:cNvPr>
          <p:cNvSpPr txBox="1"/>
          <p:nvPr/>
        </p:nvSpPr>
        <p:spPr>
          <a:xfrm>
            <a:off x="651353" y="193447"/>
            <a:ext cx="1091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¿Has hallado en Cristo plena salvación?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64043A-F0E7-3433-3AC8-50025CD1435B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1A4A9D-6681-07FE-C9A2-120E9AF1CBB2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Cristo </a:t>
            </a:r>
            <a:r>
              <a:rPr lang="en-US" sz="4000" dirty="0" err="1"/>
              <a:t>ofrece</a:t>
            </a:r>
            <a:r>
              <a:rPr lang="en-US" sz="4000" dirty="0"/>
              <a:t> hoy </a:t>
            </a:r>
            <a:r>
              <a:rPr lang="en-US" sz="4000" dirty="0" err="1"/>
              <a:t>pureza</a:t>
            </a:r>
            <a:r>
              <a:rPr lang="en-US" sz="4000" dirty="0"/>
              <a:t> y </a:t>
            </a:r>
            <a:r>
              <a:rPr lang="en-US" sz="4000" dirty="0" err="1"/>
              <a:t>poder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¡Oh, </a:t>
            </a:r>
            <a:r>
              <a:rPr lang="en-US" sz="4000" dirty="0" err="1"/>
              <a:t>acude</a:t>
            </a:r>
            <a:r>
              <a:rPr lang="en-US" sz="4000" dirty="0"/>
              <a:t> a la </a:t>
            </a:r>
            <a:r>
              <a:rPr lang="en-US" sz="4000" dirty="0" err="1"/>
              <a:t>cruz</a:t>
            </a:r>
            <a:r>
              <a:rPr lang="en-US" sz="4000" dirty="0"/>
              <a:t> del </a:t>
            </a:r>
            <a:r>
              <a:rPr lang="en-US" sz="4000" dirty="0" err="1"/>
              <a:t>Señor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la </a:t>
            </a:r>
            <a:r>
              <a:rPr lang="en-US" sz="4000" dirty="0" err="1"/>
              <a:t>fuente</a:t>
            </a:r>
            <a:r>
              <a:rPr lang="en-US" sz="4000" dirty="0"/>
              <a:t> es que </a:t>
            </a:r>
            <a:r>
              <a:rPr lang="en-US" sz="4000" dirty="0" err="1"/>
              <a:t>limpiará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ser,</a:t>
            </a:r>
            <a:br>
              <a:rPr lang="en-US" sz="4000" dirty="0"/>
            </a:br>
            <a:r>
              <a:rPr lang="en-US" sz="4000" dirty="0"/>
              <a:t>¡Oh, </a:t>
            </a:r>
            <a:r>
              <a:rPr lang="en-US" sz="4000" dirty="0" err="1"/>
              <a:t>acude</a:t>
            </a:r>
            <a:r>
              <a:rPr lang="en-US" sz="4000" dirty="0"/>
              <a:t> a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sangre</a:t>
            </a:r>
            <a:r>
              <a:rPr lang="en-US" sz="4000" dirty="0"/>
              <a:t> </a:t>
            </a:r>
            <a:r>
              <a:rPr lang="en-US" sz="4000" dirty="0" err="1"/>
              <a:t>eficaz</a:t>
            </a:r>
            <a:r>
              <a:rPr lang="en-US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A1AE77-BE97-0FBC-8AA3-53A480E0755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651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84597-4A24-6216-63C2-CD0AEE66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07AB276-4399-FC79-CFF3-A37BD5C1C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E01DBD-735C-FC8E-6A78-D6B4DDADC2C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1DBC68E-23AA-67EC-506C-3713C7149CD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AA1AEF-C0A4-5B49-96BE-83B094F485B1}"/>
              </a:ext>
            </a:extLst>
          </p:cNvPr>
          <p:cNvSpPr txBox="1"/>
          <p:nvPr/>
        </p:nvSpPr>
        <p:spPr>
          <a:xfrm>
            <a:off x="651353" y="193447"/>
            <a:ext cx="1091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/>
              <a:t>¿Has hallado en Cristo plena salvación?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93AB1-1448-89FB-BF3C-59ABEEB87342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1F919D-1FFA-47BC-7D9A-567763A325D2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>
                <a:effectLst/>
              </a:rPr>
              <a:t>¿Eres </a:t>
            </a:r>
            <a:r>
              <a:rPr lang="en-US" sz="4000" i="1" dirty="0" err="1">
                <a:effectLst/>
              </a:rPr>
              <a:t>limpio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de Cristo Jesús?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¿Es </a:t>
            </a:r>
            <a:r>
              <a:rPr lang="en-US" sz="4000" i="1" dirty="0" err="1">
                <a:effectLst/>
              </a:rPr>
              <a:t>tu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corazón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más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blanco</a:t>
            </a:r>
            <a:r>
              <a:rPr lang="en-US" sz="4000" i="1" dirty="0">
                <a:effectLst/>
              </a:rPr>
              <a:t> que la </a:t>
            </a:r>
            <a:r>
              <a:rPr lang="en-US" sz="4000" i="1" dirty="0" err="1">
                <a:effectLst/>
              </a:rPr>
              <a:t>nieve</a:t>
            </a:r>
            <a:r>
              <a:rPr lang="en-US" sz="4000" i="1" dirty="0">
                <a:effectLst/>
              </a:rPr>
              <a:t>?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¿Eres </a:t>
            </a:r>
            <a:r>
              <a:rPr lang="en-US" sz="4000" i="1" dirty="0" err="1">
                <a:effectLst/>
              </a:rPr>
              <a:t>limpio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en</a:t>
            </a:r>
            <a:r>
              <a:rPr lang="en-US" sz="4000" i="1" dirty="0">
                <a:effectLst/>
              </a:rPr>
              <a:t> la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eficaz</a:t>
            </a:r>
            <a:r>
              <a:rPr lang="en-US" sz="4000" i="1" dirty="0">
                <a:effectLst/>
              </a:rPr>
              <a:t>?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8ACB30-DD2C-2C2C-2219-682964EBEE6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412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</TotalTime>
  <Words>468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17</cp:revision>
  <dcterms:created xsi:type="dcterms:W3CDTF">2025-01-22T20:48:06Z</dcterms:created>
  <dcterms:modified xsi:type="dcterms:W3CDTF">2025-03-24T22:26:25Z</dcterms:modified>
</cp:coreProperties>
</file>