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26/1/22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bendice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Joachim</a:t>
            </a:r>
            <a:r>
              <a:rPr lang="es-ES_tradnl" sz="1400" i="1" dirty="0"/>
              <a:t> </a:t>
            </a:r>
            <a:r>
              <a:rPr lang="es-ES_tradnl" sz="1400" i="1" dirty="0" err="1"/>
              <a:t>Neander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828643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Alma, </a:t>
            </a:r>
            <a:r>
              <a:rPr lang="en-CA" sz="4000" dirty="0" err="1"/>
              <a:t>bendice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, Rey </a:t>
            </a:r>
            <a:r>
              <a:rPr lang="en-CA" sz="4000" dirty="0" err="1"/>
              <a:t>potente</a:t>
            </a:r>
            <a:r>
              <a:rPr lang="en-CA" sz="4000" dirty="0"/>
              <a:t> de gloria;</a:t>
            </a:r>
            <a:br>
              <a:rPr lang="en-CA" sz="4000" dirty="0"/>
            </a:br>
            <a:r>
              <a:rPr lang="en-CA" sz="4000" dirty="0"/>
              <a:t>de sus </a:t>
            </a:r>
            <a:r>
              <a:rPr lang="en-CA" sz="4000" dirty="0" err="1"/>
              <a:t>mercedes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r>
              <a:rPr lang="en-CA" sz="4000" dirty="0"/>
              <a:t> viva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</a:t>
            </a:r>
            <a:r>
              <a:rPr lang="en-CA" sz="4000" dirty="0"/>
              <a:t> la </a:t>
            </a:r>
            <a:r>
              <a:rPr lang="en-CA" sz="4000" dirty="0" err="1"/>
              <a:t>memoria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¡Oh, </a:t>
            </a:r>
            <a:r>
              <a:rPr lang="en-CA" sz="4000" dirty="0" err="1"/>
              <a:t>despertad</a:t>
            </a:r>
            <a:r>
              <a:rPr lang="en-CA" sz="4000" dirty="0"/>
              <a:t>, </a:t>
            </a:r>
            <a:r>
              <a:rPr lang="en-CA" sz="4000" dirty="0" err="1"/>
              <a:t>arpa</a:t>
            </a:r>
            <a:r>
              <a:rPr lang="en-CA" sz="4000" dirty="0"/>
              <a:t> y </a:t>
            </a:r>
            <a:r>
              <a:rPr lang="en-CA" sz="4000" dirty="0" err="1"/>
              <a:t>salterio</a:t>
            </a:r>
            <a:r>
              <a:rPr lang="en-CA" sz="4000" dirty="0"/>
              <a:t>! </a:t>
            </a:r>
            <a:r>
              <a:rPr lang="en-CA" sz="4000" dirty="0" err="1"/>
              <a:t>entonad</a:t>
            </a:r>
            <a:br>
              <a:rPr lang="en-CA" sz="4000" dirty="0"/>
            </a:br>
            <a:r>
              <a:rPr lang="en-CA" sz="4000" dirty="0" err="1"/>
              <a:t>himnos</a:t>
            </a:r>
            <a:r>
              <a:rPr lang="en-CA" sz="4000" dirty="0"/>
              <a:t> de honor y </a:t>
            </a:r>
            <a:r>
              <a:rPr lang="en-CA" sz="4000" dirty="0" err="1"/>
              <a:t>victoria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bendice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Joachim</a:t>
            </a:r>
            <a:r>
              <a:rPr lang="es-ES_tradnl" sz="1400" i="1" dirty="0"/>
              <a:t> </a:t>
            </a:r>
            <a:r>
              <a:rPr lang="es-ES_tradnl" sz="1400" i="1" dirty="0" err="1"/>
              <a:t>Neander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828643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Alma, </a:t>
            </a:r>
            <a:r>
              <a:rPr lang="en-CA" sz="4000" dirty="0" err="1"/>
              <a:t>bendice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 que los </a:t>
            </a:r>
            <a:r>
              <a:rPr lang="en-CA" sz="4000" dirty="0" err="1"/>
              <a:t>orbes</a:t>
            </a:r>
            <a:r>
              <a:rPr lang="en-CA" sz="4000" dirty="0"/>
              <a:t> </a:t>
            </a:r>
            <a:r>
              <a:rPr lang="en-CA" sz="4000" dirty="0" err="1"/>
              <a:t>gobierna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te</a:t>
            </a:r>
            <a:r>
              <a:rPr lang="en-CA" sz="4000" dirty="0"/>
              <a:t> conduce </a:t>
            </a:r>
            <a:r>
              <a:rPr lang="en-CA" sz="4000" dirty="0" err="1"/>
              <a:t>paciente</a:t>
            </a:r>
            <a:r>
              <a:rPr lang="en-CA" sz="4000" dirty="0"/>
              <a:t> con mano </a:t>
            </a:r>
            <a:r>
              <a:rPr lang="en-CA" sz="4000" dirty="0" err="1"/>
              <a:t>paterna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perdonó</a:t>
            </a:r>
            <a:r>
              <a:rPr lang="en-CA" sz="4000" dirty="0"/>
              <a:t>, de </a:t>
            </a:r>
            <a:r>
              <a:rPr lang="en-CA" sz="4000" dirty="0" err="1"/>
              <a:t>todo</a:t>
            </a:r>
            <a:r>
              <a:rPr lang="en-CA" sz="4000" dirty="0"/>
              <a:t> mal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libró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porque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es </a:t>
            </a:r>
            <a:r>
              <a:rPr lang="en-CA" sz="4000" dirty="0" err="1"/>
              <a:t>eterna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64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bendice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Joachim</a:t>
            </a:r>
            <a:r>
              <a:rPr lang="es-ES_tradnl" sz="1400" i="1" dirty="0"/>
              <a:t> </a:t>
            </a:r>
            <a:r>
              <a:rPr lang="es-ES_tradnl" sz="1400" i="1" dirty="0" err="1"/>
              <a:t>Neander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828643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Alma, </a:t>
            </a:r>
            <a:r>
              <a:rPr lang="en-CA" sz="4000" dirty="0" err="1"/>
              <a:t>bendice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, de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la </a:t>
            </a:r>
            <a:r>
              <a:rPr lang="en-CA" sz="4000" dirty="0" err="1"/>
              <a:t>fuente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creó</a:t>
            </a:r>
            <a:r>
              <a:rPr lang="en-CA" sz="4000" dirty="0"/>
              <a:t>, y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salud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sostiene</a:t>
            </a:r>
            <a:r>
              <a:rPr lang="en-CA" sz="4000" dirty="0"/>
              <a:t> </a:t>
            </a:r>
            <a:r>
              <a:rPr lang="en-CA" sz="4000" dirty="0" err="1"/>
              <a:t>clemente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defensor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todo</a:t>
            </a:r>
            <a:r>
              <a:rPr lang="en-CA" sz="4000" dirty="0"/>
              <a:t> trance y dolor,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diestra</a:t>
            </a:r>
            <a:r>
              <a:rPr lang="en-CA" sz="4000" dirty="0"/>
              <a:t> es </a:t>
            </a:r>
            <a:r>
              <a:rPr lang="en-CA" sz="4000" dirty="0" err="1"/>
              <a:t>omnipotente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03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599090" y="193447"/>
            <a:ext cx="1099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bendice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05713" y="1199020"/>
            <a:ext cx="54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</a:t>
            </a:r>
            <a:r>
              <a:rPr lang="es-ES_tradnl" sz="1400" i="1" dirty="0" err="1"/>
              <a:t>Joachim</a:t>
            </a:r>
            <a:r>
              <a:rPr lang="es-ES_tradnl" sz="1400" i="1" dirty="0"/>
              <a:t> </a:t>
            </a:r>
            <a:r>
              <a:rPr lang="es-ES_tradnl" sz="1400" i="1" dirty="0" err="1"/>
              <a:t>Neander</a:t>
            </a:r>
            <a:endParaRPr lang="es-ES_tradnl" sz="1400" i="1" dirty="0"/>
          </a:p>
          <a:p>
            <a:r>
              <a:rPr lang="es-ES_tradnl" sz="1400" i="1" dirty="0"/>
              <a:t>Traducción: Federico </a:t>
            </a:r>
            <a:r>
              <a:rPr lang="es-ES_tradnl" sz="1400" i="1" dirty="0" err="1"/>
              <a:t>Fliedner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828643"/>
            <a:ext cx="9970607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CA" sz="4000" dirty="0"/>
              <a:t>Alma, </a:t>
            </a:r>
            <a:r>
              <a:rPr lang="en-CA" sz="4000" dirty="0" err="1"/>
              <a:t>bendice</a:t>
            </a:r>
            <a:r>
              <a:rPr lang="en-CA" sz="4000" dirty="0"/>
              <a:t> al </a:t>
            </a:r>
            <a:r>
              <a:rPr lang="en-CA" sz="4000" dirty="0" err="1"/>
              <a:t>Señor</a:t>
            </a:r>
            <a:r>
              <a:rPr lang="en-CA" sz="4000" dirty="0"/>
              <a:t> por </a:t>
            </a:r>
            <a:r>
              <a:rPr lang="en-CA" sz="4000" dirty="0" err="1"/>
              <a:t>su</a:t>
            </a:r>
            <a:r>
              <a:rPr lang="en-CA" sz="4000" dirty="0"/>
              <a:t> amor </a:t>
            </a:r>
            <a:r>
              <a:rPr lang="en-CA" sz="4000" dirty="0" err="1"/>
              <a:t>infinito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todo</a:t>
            </a:r>
            <a:r>
              <a:rPr lang="en-CA" sz="4000" dirty="0"/>
              <a:t> el pueblo de Dios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alabanza</a:t>
            </a:r>
            <a:r>
              <a:rPr lang="en-CA" sz="4000" dirty="0"/>
              <a:t> </a:t>
            </a:r>
            <a:r>
              <a:rPr lang="en-CA" sz="4000" dirty="0" err="1"/>
              <a:t>repito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Dios, mi </a:t>
            </a:r>
            <a:r>
              <a:rPr lang="en-CA" sz="4000" dirty="0" err="1"/>
              <a:t>salud</a:t>
            </a:r>
            <a:r>
              <a:rPr lang="en-CA" sz="4000" dirty="0"/>
              <a:t>, de </a:t>
            </a:r>
            <a:r>
              <a:rPr lang="en-CA" sz="4000" dirty="0" err="1"/>
              <a:t>todo</a:t>
            </a:r>
            <a:r>
              <a:rPr lang="en-CA" sz="4000" dirty="0"/>
              <a:t> bien </a:t>
            </a:r>
            <a:r>
              <a:rPr lang="en-CA" sz="4000" dirty="0" err="1"/>
              <a:t>plenitud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¡seas por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bendito</a:t>
            </a:r>
            <a:r>
              <a:rPr lang="en-CA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33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230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27</cp:revision>
  <dcterms:created xsi:type="dcterms:W3CDTF">2021-10-09T20:00:20Z</dcterms:created>
  <dcterms:modified xsi:type="dcterms:W3CDTF">2022-01-26T14:57:14Z</dcterms:modified>
</cp:coreProperties>
</file>