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Al Calvario solo Jesús </a:t>
            </a:r>
            <a:r>
              <a:rPr lang="en-US" sz="4000" dirty="0" err="1"/>
              <a:t>ascendió</a:t>
            </a:r>
            <a:br>
              <a:rPr lang="en-US" sz="4000" dirty="0"/>
            </a:br>
            <a:r>
              <a:rPr lang="en-US" sz="4000" dirty="0" err="1"/>
              <a:t>llevando</a:t>
            </a:r>
            <a:r>
              <a:rPr lang="en-US" sz="4000" dirty="0"/>
              <a:t> </a:t>
            </a:r>
            <a:r>
              <a:rPr lang="en-US" sz="4000" dirty="0" err="1"/>
              <a:t>pesada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al </a:t>
            </a:r>
            <a:r>
              <a:rPr lang="en-US" sz="4000" dirty="0" err="1"/>
              <a:t>morir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al mortal </a:t>
            </a:r>
            <a:r>
              <a:rPr lang="en-US" sz="4000" dirty="0" err="1"/>
              <a:t>dejó</a:t>
            </a:r>
            <a:br>
              <a:rPr lang="en-US" sz="4000" dirty="0"/>
            </a:br>
            <a:r>
              <a:rPr lang="en-US" sz="4000" dirty="0"/>
              <a:t>un </a:t>
            </a:r>
            <a:r>
              <a:rPr lang="en-US" sz="4000" dirty="0" err="1"/>
              <a:t>fanal</a:t>
            </a:r>
            <a:r>
              <a:rPr lang="en-US" sz="4000" dirty="0"/>
              <a:t> de gloriosa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4E0D3-8E5C-E0AD-8A9D-4A1D481EF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91895C-1F4D-B980-ED25-6A4EE1F95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C7D6A1-1A68-7B40-AB3A-19147492882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4B02AB4-C925-F448-78E9-6A7FC5A618D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35765-25BD-2417-EBE8-A5A916C513B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3375D-115B-8409-B116-F13029F681E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116B76-06DF-196B-8D77-8B0AB21C59A0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hogar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paz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eterno</a:t>
            </a:r>
            <a:r>
              <a:rPr lang="en-US" sz="4000" i="1" dirty="0">
                <a:effectLst/>
              </a:rPr>
              <a:t> amor,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827622-2863-B658-28E6-3E29E9A94B3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00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B4FED-D8B2-990A-8B3A-E5B547E9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80D00F0-865B-A7DC-8BE9-3885C8A2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F14D0A-207B-DD13-871E-5B9B68E267E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55F192-52E5-C393-EE14-EF22D10F537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5936AA-3D29-1962-D5BD-D94ACD7C668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4D5CBD-BE85-42FF-EF3A-FCAFB3DEDC64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84DC39-CF24-90FC-AE9E-8CF683833951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En la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alma tan </a:t>
            </a: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hallará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fuente</a:t>
            </a:r>
            <a:r>
              <a:rPr lang="en-US" sz="4000" dirty="0"/>
              <a:t> de </a:t>
            </a:r>
            <a:r>
              <a:rPr lang="en-US" sz="4000" dirty="0" err="1"/>
              <a:t>inspiración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nada </a:t>
            </a:r>
            <a:r>
              <a:rPr lang="en-US" sz="4000" dirty="0" err="1"/>
              <a:t>grande</a:t>
            </a:r>
            <a:r>
              <a:rPr lang="en-US" sz="4000" dirty="0"/>
              <a:t> y </a:t>
            </a:r>
            <a:r>
              <a:rPr lang="en-US" sz="4000" dirty="0" err="1"/>
              <a:t>digno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habrá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r>
              <a:rPr lang="en-US" sz="4000" dirty="0"/>
              <a:t> no </a:t>
            </a:r>
            <a:r>
              <a:rPr lang="en-US" sz="4000" dirty="0" err="1"/>
              <a:t>halle</a:t>
            </a:r>
            <a:r>
              <a:rPr lang="en-US" sz="4000" dirty="0"/>
              <a:t> </a:t>
            </a:r>
            <a:r>
              <a:rPr lang="en-US" sz="4000" dirty="0" err="1"/>
              <a:t>aprobación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9F72A-643B-3998-5707-396311AB01F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54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72E97-BC34-E20C-C47E-8ABADF7B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92D081F-763D-8633-B8B5-7D31D2F91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010480-CD00-D42D-9523-48AEA3BDE0A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E562D-4247-D1B2-A1C1-08F8034A742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08F357-B33C-83F4-0D88-86A7A7ABC1A6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A5701F-208C-6C71-AB9D-4695242592A7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D6905-2CA3-14FB-0C3B-3B90B7A2587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hogar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paz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eterno</a:t>
            </a:r>
            <a:r>
              <a:rPr lang="en-US" sz="4000" i="1" dirty="0">
                <a:effectLst/>
              </a:rPr>
              <a:t> amor,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1B6787-926B-F097-C2F7-E18099B2497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38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394E-4072-A4F6-AECD-7FA06CC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2E11C49-BC37-8F4E-6ACE-4CE849D13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7FF8C0-352C-57D9-298A-B6C4F7B1418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5DB5C86-F425-C1A0-3B5E-3A72AF5FC7C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3AB1CE-B013-0FD6-7CB7-62F051941C3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DDE80-F86E-04AA-495C-A7A1EB12D47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46B993-E1EA-3820-84AC-5BE04D6E5881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 a mi </a:t>
            </a:r>
            <a:r>
              <a:rPr lang="en-US" sz="4000" dirty="0" err="1"/>
              <a:t>hogar</a:t>
            </a:r>
            <a:r>
              <a:rPr lang="en-US" sz="4000" dirty="0"/>
              <a:t> celestial,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rumbo </a:t>
            </a:r>
            <a:r>
              <a:rPr lang="en-US" sz="4000" dirty="0" err="1"/>
              <a:t>marcando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oscura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será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fanal</a:t>
            </a:r>
            <a:br>
              <a:rPr lang="en-US" sz="4000" dirty="0"/>
            </a:br>
            <a:r>
              <a:rPr lang="en-US" sz="4000" dirty="0"/>
              <a:t>y a </a:t>
            </a:r>
            <a:r>
              <a:rPr lang="en-US" sz="4000" dirty="0" err="1"/>
              <a:t>su</a:t>
            </a:r>
            <a:r>
              <a:rPr lang="en-US" sz="4000" dirty="0"/>
              <a:t> luz mi alma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irá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762FE4-46E1-C638-EE67-DA09F7CCDBE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371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97B4-721E-2F59-DB2F-A18DF6A8F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90911C0-939F-D855-92D3-85D2BF275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508BDB-E82C-C964-FA4F-CD58BB8B9D3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B560BE3-B38A-92E0-1700-E139693E72E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5964FD-15EF-3BB3-E5BF-7EFE2A8E2D8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Calvario solo Jesús ascendió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20350-2249-A9C3-A8BC-3FCB350D6C69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FB8347-23DB-9429-C456-6C6F87F98FA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;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hogar</a:t>
            </a:r>
            <a:r>
              <a:rPr lang="en-US" sz="4000" i="1" dirty="0">
                <a:effectLst/>
              </a:rPr>
              <a:t> de </a:t>
            </a:r>
            <a:r>
              <a:rPr lang="en-US" sz="4000" i="1" dirty="0" err="1">
                <a:effectLst/>
              </a:rPr>
              <a:t>paz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eterno</a:t>
            </a:r>
            <a:r>
              <a:rPr lang="en-US" sz="4000" i="1" dirty="0">
                <a:effectLst/>
              </a:rPr>
              <a:t> amor,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la </a:t>
            </a:r>
            <a:r>
              <a:rPr lang="en-US" sz="4000" i="1" dirty="0" err="1">
                <a:effectLst/>
              </a:rPr>
              <a:t>cruz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sólo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guiará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004901-AB5E-AD8D-E8FD-803A779AA26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572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316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13</cp:revision>
  <dcterms:created xsi:type="dcterms:W3CDTF">2025-01-22T20:48:06Z</dcterms:created>
  <dcterms:modified xsi:type="dcterms:W3CDTF">2025-02-13T22:16:21Z</dcterms:modified>
</cp:coreProperties>
</file>