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57" r:id="rId4"/>
    <p:sldId id="260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 snapToObjects="1">
      <p:cViewPr varScale="1">
        <p:scale>
          <a:sx n="102" d="100"/>
          <a:sy n="102" d="100"/>
        </p:scale>
        <p:origin x="88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Acudid a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E. Hewitt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 err="1"/>
              <a:t>Acudid</a:t>
            </a:r>
            <a:r>
              <a:rPr lang="en-US" sz="4000" dirty="0"/>
              <a:t> a Cristo, </a:t>
            </a:r>
            <a:r>
              <a:rPr lang="en-US" sz="4000" dirty="0" err="1"/>
              <a:t>porque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r>
              <a:rPr lang="en-US" sz="4000" dirty="0"/>
              <a:t> da </a:t>
            </a:r>
            <a:r>
              <a:rPr lang="en-US" sz="4000" dirty="0" err="1"/>
              <a:t>felicidad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El </a:t>
            </a:r>
            <a:r>
              <a:rPr lang="en-US" sz="4000" dirty="0" err="1"/>
              <a:t>brillo</a:t>
            </a:r>
            <a:r>
              <a:rPr lang="en-US" sz="4000" dirty="0"/>
              <a:t> de </a:t>
            </a:r>
            <a:r>
              <a:rPr lang="en-US" sz="4000" dirty="0" err="1"/>
              <a:t>este</a:t>
            </a:r>
            <a:r>
              <a:rPr lang="en-US" sz="4000" dirty="0"/>
              <a:t> </a:t>
            </a:r>
            <a:r>
              <a:rPr lang="en-US" sz="4000" dirty="0" err="1"/>
              <a:t>mundo</a:t>
            </a:r>
            <a:r>
              <a:rPr lang="en-US" sz="4000" dirty="0"/>
              <a:t> es </a:t>
            </a:r>
            <a:r>
              <a:rPr lang="en-US" sz="4000" dirty="0" err="1"/>
              <a:t>engaño</a:t>
            </a:r>
            <a:r>
              <a:rPr lang="en-US" sz="4000" dirty="0"/>
              <a:t> y </a:t>
            </a:r>
            <a:r>
              <a:rPr lang="en-US" sz="4000" dirty="0" err="1"/>
              <a:t>vanidad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Cristo es amigo </a:t>
            </a:r>
            <a:r>
              <a:rPr lang="en-US" sz="4000" dirty="0" err="1"/>
              <a:t>fiel</a:t>
            </a:r>
            <a:r>
              <a:rPr lang="en-US" sz="4000" dirty="0"/>
              <a:t>; a </a:t>
            </a:r>
            <a:r>
              <a:rPr lang="en-US" sz="4000" dirty="0" err="1"/>
              <a:t>aquel</a:t>
            </a:r>
            <a:r>
              <a:rPr lang="en-US" sz="4000" dirty="0"/>
              <a:t> que </a:t>
            </a:r>
            <a:r>
              <a:rPr lang="en-US" sz="4000" dirty="0" err="1"/>
              <a:t>cree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br>
              <a:rPr lang="en-US" sz="4000" dirty="0"/>
            </a:br>
            <a:r>
              <a:rPr lang="en-US" sz="4000" dirty="0"/>
              <a:t>da </a:t>
            </a:r>
            <a:r>
              <a:rPr lang="en-US" sz="4000" dirty="0" err="1"/>
              <a:t>mejores</a:t>
            </a:r>
            <a:r>
              <a:rPr lang="en-US" sz="4000" dirty="0"/>
              <a:t> </a:t>
            </a:r>
            <a:r>
              <a:rPr lang="en-US" sz="4000" dirty="0" err="1"/>
              <a:t>goces</a:t>
            </a:r>
            <a:r>
              <a:rPr lang="en-US" sz="4000" dirty="0"/>
              <a:t> que </a:t>
            </a:r>
            <a:r>
              <a:rPr lang="en-US" sz="4000" dirty="0" err="1"/>
              <a:t>este</a:t>
            </a:r>
            <a:r>
              <a:rPr lang="en-US" sz="4000" dirty="0"/>
              <a:t> </a:t>
            </a:r>
            <a:r>
              <a:rPr lang="en-US" sz="4000" dirty="0" err="1"/>
              <a:t>mundo</a:t>
            </a:r>
            <a:r>
              <a:rPr lang="en-US" sz="4000" dirty="0"/>
              <a:t> da.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8AD7D-CB89-F6B4-3901-B044908AF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A47D49E-1A06-CEFE-3647-EA4706E07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19B377-8513-A2C1-A2D0-8F052CD318DD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F901AA0-3E41-1C33-F99C-8545FFAC5E7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F0798F-2A1C-4212-58B9-4B6242D426B8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Acudid a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09829C-CD5F-42A9-6223-7D703A991970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E. Hewitt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59400B-3FA4-34C2-2EA8-DA6ABF889EB1}"/>
              </a:ext>
            </a:extLst>
          </p:cNvPr>
          <p:cNvSpPr/>
          <p:nvPr/>
        </p:nvSpPr>
        <p:spPr>
          <a:xfrm>
            <a:off x="1107296" y="1990679"/>
            <a:ext cx="1036654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Da </a:t>
            </a:r>
            <a:r>
              <a:rPr lang="en-US" sz="4000" i="1" dirty="0" err="1"/>
              <a:t>mejores</a:t>
            </a:r>
            <a:r>
              <a:rPr lang="en-US" sz="4000" i="1" dirty="0"/>
              <a:t> </a:t>
            </a:r>
            <a:r>
              <a:rPr lang="en-US" sz="4000" i="1" dirty="0" err="1"/>
              <a:t>goces</a:t>
            </a:r>
            <a:r>
              <a:rPr lang="en-US" sz="4000" i="1" dirty="0"/>
              <a:t> que </a:t>
            </a:r>
            <a:r>
              <a:rPr lang="en-US" sz="4000" i="1" dirty="0" err="1"/>
              <a:t>este</a:t>
            </a:r>
            <a:r>
              <a:rPr lang="en-US" sz="4000" i="1" dirty="0"/>
              <a:t> </a:t>
            </a:r>
            <a:r>
              <a:rPr lang="en-US" sz="4000" i="1" dirty="0" err="1"/>
              <a:t>mundo</a:t>
            </a:r>
            <a:r>
              <a:rPr lang="en-US" sz="4000" i="1" dirty="0"/>
              <a:t> da;</a:t>
            </a:r>
            <a:br>
              <a:rPr lang="en-US" sz="4000" i="1" dirty="0"/>
            </a:br>
            <a:r>
              <a:rPr lang="en-US" sz="4000" i="1" dirty="0"/>
              <a:t>al </a:t>
            </a:r>
            <a:r>
              <a:rPr lang="en-US" sz="4000" i="1" dirty="0" err="1"/>
              <a:t>creyente</a:t>
            </a:r>
            <a:r>
              <a:rPr lang="en-US" sz="4000" i="1" dirty="0"/>
              <a:t> </a:t>
            </a:r>
            <a:r>
              <a:rPr lang="en-US" sz="4000" i="1" dirty="0" err="1"/>
              <a:t>salva</a:t>
            </a:r>
            <a:r>
              <a:rPr lang="en-US" sz="4000" i="1" dirty="0"/>
              <a:t> del </a:t>
            </a:r>
            <a:r>
              <a:rPr lang="en-US" sz="4000" i="1" dirty="0" err="1"/>
              <a:t>poder</a:t>
            </a:r>
            <a:r>
              <a:rPr lang="en-US" sz="4000" i="1" dirty="0"/>
              <a:t> del mal.</a:t>
            </a:r>
            <a:br>
              <a:rPr lang="en-US" sz="4000" i="1" dirty="0"/>
            </a:br>
            <a:r>
              <a:rPr lang="en-US" sz="4000" i="1" dirty="0" err="1"/>
              <a:t>Saciará</a:t>
            </a:r>
            <a:r>
              <a:rPr lang="en-US" sz="4000" i="1" dirty="0"/>
              <a:t> </a:t>
            </a:r>
            <a:r>
              <a:rPr lang="en-US" sz="4000" i="1" dirty="0" err="1"/>
              <a:t>tu</a:t>
            </a:r>
            <a:r>
              <a:rPr lang="en-US" sz="4000" i="1" dirty="0"/>
              <a:t> </a:t>
            </a:r>
            <a:r>
              <a:rPr lang="en-US" sz="4000" i="1" dirty="0" err="1"/>
              <a:t>corazón</a:t>
            </a:r>
            <a:r>
              <a:rPr lang="en-US" sz="4000" i="1" dirty="0"/>
              <a:t> de </a:t>
            </a:r>
            <a:r>
              <a:rPr lang="en-US" sz="4000" i="1" dirty="0" err="1"/>
              <a:t>esperanza</a:t>
            </a:r>
            <a:r>
              <a:rPr lang="en-US" sz="4000" i="1" dirty="0"/>
              <a:t>, </a:t>
            </a:r>
            <a:r>
              <a:rPr lang="en-US" sz="4000" i="1" dirty="0" err="1"/>
              <a:t>fe</a:t>
            </a:r>
            <a:r>
              <a:rPr lang="en-US" sz="4000" i="1" dirty="0"/>
              <a:t> y amor.</a:t>
            </a:r>
            <a:br>
              <a:rPr lang="en-US" sz="4000" i="1" dirty="0"/>
            </a:br>
            <a:r>
              <a:rPr lang="en-US" sz="4000" i="1" dirty="0"/>
              <a:t>Da </a:t>
            </a:r>
            <a:r>
              <a:rPr lang="en-US" sz="4000" i="1" dirty="0" err="1"/>
              <a:t>mejores</a:t>
            </a:r>
            <a:r>
              <a:rPr lang="en-US" sz="4000" i="1" dirty="0"/>
              <a:t> </a:t>
            </a:r>
            <a:r>
              <a:rPr lang="en-US" sz="4000" i="1" dirty="0" err="1"/>
              <a:t>goces</a:t>
            </a:r>
            <a:r>
              <a:rPr lang="en-US" sz="4000" i="1" dirty="0"/>
              <a:t> que </a:t>
            </a:r>
            <a:r>
              <a:rPr lang="en-US" sz="4000" i="1" dirty="0" err="1"/>
              <a:t>este</a:t>
            </a:r>
            <a:r>
              <a:rPr lang="en-US" sz="4000" i="1" dirty="0"/>
              <a:t> </a:t>
            </a:r>
            <a:r>
              <a:rPr lang="en-US" sz="4000" i="1" dirty="0" err="1"/>
              <a:t>mundo</a:t>
            </a:r>
            <a:r>
              <a:rPr lang="en-US" sz="4000" i="1" dirty="0"/>
              <a:t> da.</a:t>
            </a:r>
            <a:endParaRPr lang="en-US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FF2CAA6-822C-406D-8A53-BE6A985783E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0277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3635B-F539-670F-147D-EDC0AA7C0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D95AA8C-B773-8D10-0CFE-A9C0C1ED9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E6FE78-95C2-3BB8-160D-E95A38547AF8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402A3EB-FEC5-62A4-5807-B3810359388B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5D42BF-34B7-B233-1AA8-BB2D464FAAEA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Acudid a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1897AB-815E-68EB-7153-F4B47A960C27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E. Hewitt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0CD90B-C561-DF64-A78D-D077A24F114F}"/>
              </a:ext>
            </a:extLst>
          </p:cNvPr>
          <p:cNvSpPr/>
          <p:nvPr/>
        </p:nvSpPr>
        <p:spPr>
          <a:xfrm>
            <a:off x="1107296" y="1990679"/>
            <a:ext cx="1026633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 err="1"/>
              <a:t>Acudid</a:t>
            </a:r>
            <a:r>
              <a:rPr lang="en-US" sz="4000" dirty="0"/>
              <a:t> a Cristo, </a:t>
            </a:r>
            <a:r>
              <a:rPr lang="en-US" sz="4000" dirty="0" err="1"/>
              <a:t>porque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quiere</a:t>
            </a:r>
            <a:r>
              <a:rPr lang="en-US" sz="4000" dirty="0"/>
              <a:t> </a:t>
            </a:r>
            <a:r>
              <a:rPr lang="en-US" sz="4000" dirty="0" err="1"/>
              <a:t>daros</a:t>
            </a:r>
            <a:r>
              <a:rPr lang="en-US" sz="4000" dirty="0"/>
              <a:t> </a:t>
            </a:r>
            <a:r>
              <a:rPr lang="en-US" sz="4000" dirty="0" err="1"/>
              <a:t>paz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Su amor </a:t>
            </a:r>
            <a:r>
              <a:rPr lang="en-US" sz="4000" dirty="0" err="1"/>
              <a:t>destierra</a:t>
            </a:r>
            <a:r>
              <a:rPr lang="en-US" sz="4000" dirty="0"/>
              <a:t> la </a:t>
            </a:r>
            <a:r>
              <a:rPr lang="en-US" sz="4000" dirty="0" err="1"/>
              <a:t>aflicción</a:t>
            </a:r>
            <a:r>
              <a:rPr lang="en-US" sz="4000" dirty="0"/>
              <a:t> y </a:t>
            </a:r>
            <a:r>
              <a:rPr lang="en-US" sz="4000" dirty="0" err="1"/>
              <a:t>trae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gran </a:t>
            </a:r>
            <a:r>
              <a:rPr lang="en-US" sz="4000" dirty="0" err="1"/>
              <a:t>solaz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Contesta</a:t>
            </a:r>
            <a:r>
              <a:rPr lang="en-US" sz="4000" dirty="0"/>
              <a:t> la </a:t>
            </a:r>
            <a:r>
              <a:rPr lang="en-US" sz="4000" dirty="0" err="1"/>
              <a:t>oración</a:t>
            </a:r>
            <a:r>
              <a:rPr lang="en-US" sz="4000" dirty="0"/>
              <a:t>, </a:t>
            </a:r>
            <a:r>
              <a:rPr lang="en-US" sz="4000" dirty="0" err="1"/>
              <a:t>consuela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corazón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da </a:t>
            </a:r>
            <a:r>
              <a:rPr lang="en-US" sz="4000" dirty="0" err="1"/>
              <a:t>mejores</a:t>
            </a:r>
            <a:r>
              <a:rPr lang="en-US" sz="4000" dirty="0"/>
              <a:t> </a:t>
            </a:r>
            <a:r>
              <a:rPr lang="en-US" sz="4000" dirty="0" err="1"/>
              <a:t>goces</a:t>
            </a:r>
            <a:r>
              <a:rPr lang="en-US" sz="4000" dirty="0"/>
              <a:t> que </a:t>
            </a:r>
            <a:r>
              <a:rPr lang="en-US" sz="4000" dirty="0" err="1"/>
              <a:t>este</a:t>
            </a:r>
            <a:r>
              <a:rPr lang="en-US" sz="4000" dirty="0"/>
              <a:t> </a:t>
            </a:r>
            <a:r>
              <a:rPr lang="en-US" sz="4000" dirty="0" err="1"/>
              <a:t>mundo</a:t>
            </a:r>
            <a:r>
              <a:rPr lang="en-US" sz="4000" dirty="0"/>
              <a:t> da.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C55ED11-6455-5B19-9701-0896AC69FD9D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193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74610-5CEE-3D44-323D-1497CA019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B70314D-9412-B012-EF52-55ACE647C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112AC4-7805-C59C-90CE-0C44EE40933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ED7BCD4-3B00-6449-5F4D-11CB4561EB8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C28E85-6C53-8033-F35A-30E5F651F867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Acudid a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4A5EB6-B32D-656F-F174-04C241BD2790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E. Hewitt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514076-290D-A55F-FAEC-F52D1AF4EAD3}"/>
              </a:ext>
            </a:extLst>
          </p:cNvPr>
          <p:cNvSpPr/>
          <p:nvPr/>
        </p:nvSpPr>
        <p:spPr>
          <a:xfrm>
            <a:off x="1107296" y="1990679"/>
            <a:ext cx="1036654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Da </a:t>
            </a:r>
            <a:r>
              <a:rPr lang="en-US" sz="4000" i="1" dirty="0" err="1"/>
              <a:t>mejores</a:t>
            </a:r>
            <a:r>
              <a:rPr lang="en-US" sz="4000" i="1" dirty="0"/>
              <a:t> </a:t>
            </a:r>
            <a:r>
              <a:rPr lang="en-US" sz="4000" i="1" dirty="0" err="1"/>
              <a:t>goces</a:t>
            </a:r>
            <a:r>
              <a:rPr lang="en-US" sz="4000" i="1" dirty="0"/>
              <a:t> que </a:t>
            </a:r>
            <a:r>
              <a:rPr lang="en-US" sz="4000" i="1" dirty="0" err="1"/>
              <a:t>este</a:t>
            </a:r>
            <a:r>
              <a:rPr lang="en-US" sz="4000" i="1" dirty="0"/>
              <a:t> </a:t>
            </a:r>
            <a:r>
              <a:rPr lang="en-US" sz="4000" i="1" dirty="0" err="1"/>
              <a:t>mundo</a:t>
            </a:r>
            <a:r>
              <a:rPr lang="en-US" sz="4000" i="1" dirty="0"/>
              <a:t> da;</a:t>
            </a:r>
            <a:br>
              <a:rPr lang="en-US" sz="4000" i="1" dirty="0"/>
            </a:br>
            <a:r>
              <a:rPr lang="en-US" sz="4000" i="1" dirty="0"/>
              <a:t>al </a:t>
            </a:r>
            <a:r>
              <a:rPr lang="en-US" sz="4000" i="1" dirty="0" err="1"/>
              <a:t>creyente</a:t>
            </a:r>
            <a:r>
              <a:rPr lang="en-US" sz="4000" i="1" dirty="0"/>
              <a:t> </a:t>
            </a:r>
            <a:r>
              <a:rPr lang="en-US" sz="4000" i="1" dirty="0" err="1"/>
              <a:t>salva</a:t>
            </a:r>
            <a:r>
              <a:rPr lang="en-US" sz="4000" i="1" dirty="0"/>
              <a:t> del </a:t>
            </a:r>
            <a:r>
              <a:rPr lang="en-US" sz="4000" i="1" dirty="0" err="1"/>
              <a:t>poder</a:t>
            </a:r>
            <a:r>
              <a:rPr lang="en-US" sz="4000" i="1" dirty="0"/>
              <a:t> del mal.</a:t>
            </a:r>
            <a:br>
              <a:rPr lang="en-US" sz="4000" i="1" dirty="0"/>
            </a:br>
            <a:r>
              <a:rPr lang="en-US" sz="4000" i="1" dirty="0" err="1"/>
              <a:t>Saciará</a:t>
            </a:r>
            <a:r>
              <a:rPr lang="en-US" sz="4000" i="1" dirty="0"/>
              <a:t> </a:t>
            </a:r>
            <a:r>
              <a:rPr lang="en-US" sz="4000" i="1" dirty="0" err="1"/>
              <a:t>tu</a:t>
            </a:r>
            <a:r>
              <a:rPr lang="en-US" sz="4000" i="1" dirty="0"/>
              <a:t> </a:t>
            </a:r>
            <a:r>
              <a:rPr lang="en-US" sz="4000" i="1" dirty="0" err="1"/>
              <a:t>corazón</a:t>
            </a:r>
            <a:r>
              <a:rPr lang="en-US" sz="4000" i="1" dirty="0"/>
              <a:t> de </a:t>
            </a:r>
            <a:r>
              <a:rPr lang="en-US" sz="4000" i="1" dirty="0" err="1"/>
              <a:t>esperanza</a:t>
            </a:r>
            <a:r>
              <a:rPr lang="en-US" sz="4000" i="1" dirty="0"/>
              <a:t>, </a:t>
            </a:r>
            <a:r>
              <a:rPr lang="en-US" sz="4000" i="1" dirty="0" err="1"/>
              <a:t>fe</a:t>
            </a:r>
            <a:r>
              <a:rPr lang="en-US" sz="4000" i="1" dirty="0"/>
              <a:t> y amor.</a:t>
            </a:r>
            <a:br>
              <a:rPr lang="en-US" sz="4000" i="1" dirty="0"/>
            </a:br>
            <a:r>
              <a:rPr lang="en-US" sz="4000" i="1" dirty="0"/>
              <a:t>Da </a:t>
            </a:r>
            <a:r>
              <a:rPr lang="en-US" sz="4000" i="1" dirty="0" err="1"/>
              <a:t>mejores</a:t>
            </a:r>
            <a:r>
              <a:rPr lang="en-US" sz="4000" i="1" dirty="0"/>
              <a:t> </a:t>
            </a:r>
            <a:r>
              <a:rPr lang="en-US" sz="4000" i="1" dirty="0" err="1"/>
              <a:t>goces</a:t>
            </a:r>
            <a:r>
              <a:rPr lang="en-US" sz="4000" i="1" dirty="0"/>
              <a:t> que </a:t>
            </a:r>
            <a:r>
              <a:rPr lang="en-US" sz="4000" i="1" dirty="0" err="1"/>
              <a:t>este</a:t>
            </a:r>
            <a:r>
              <a:rPr lang="en-US" sz="4000" i="1" dirty="0"/>
              <a:t> </a:t>
            </a:r>
            <a:r>
              <a:rPr lang="en-US" sz="4000" i="1" dirty="0" err="1"/>
              <a:t>mundo</a:t>
            </a:r>
            <a:r>
              <a:rPr lang="en-US" sz="4000" i="1" dirty="0"/>
              <a:t> da.</a:t>
            </a:r>
            <a:endParaRPr lang="en-US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DDFCECB-A45C-EC3F-EC23-C8DB0293D59D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5207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BBE8F-9925-6C11-A259-D6CDB2730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386492C-2724-4CC3-3A36-2E32CCB96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22E1CA-A3ED-2BE9-39D5-84D702B5CC5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14FF8C2-2E68-1424-00E1-40CA7A5D5EE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286260-783F-BCE8-E317-FC4C3BFCA5E3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Acudid a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F135D3-1EC5-8EE4-CF51-181350AA7672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E. Hewitt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8DDDE2-7342-B5C2-1902-60668A7F3069}"/>
              </a:ext>
            </a:extLst>
          </p:cNvPr>
          <p:cNvSpPr/>
          <p:nvPr/>
        </p:nvSpPr>
        <p:spPr>
          <a:xfrm>
            <a:off x="1107296" y="1990679"/>
            <a:ext cx="1036654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 err="1"/>
              <a:t>Acudid</a:t>
            </a:r>
            <a:r>
              <a:rPr lang="en-US" sz="4000" dirty="0"/>
              <a:t> a Cristo, </a:t>
            </a:r>
            <a:r>
              <a:rPr lang="en-US" sz="4000" dirty="0" err="1"/>
              <a:t>porque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r>
              <a:rPr lang="en-US" sz="4000" dirty="0"/>
              <a:t> da la </a:t>
            </a:r>
            <a:r>
              <a:rPr lang="en-US" sz="4000" dirty="0" err="1"/>
              <a:t>libertad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Lo bueno y </a:t>
            </a:r>
            <a:r>
              <a:rPr lang="en-US" sz="4000" dirty="0" err="1"/>
              <a:t>agradable</a:t>
            </a:r>
            <a:r>
              <a:rPr lang="en-US" sz="4000" dirty="0"/>
              <a:t> es </a:t>
            </a:r>
            <a:r>
              <a:rPr lang="en-US" sz="4000" dirty="0" err="1"/>
              <a:t>hacer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voluntad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Ciega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diablo al </a:t>
            </a:r>
            <a:r>
              <a:rPr lang="en-US" sz="4000" dirty="0" err="1"/>
              <a:t>pecador</a:t>
            </a:r>
            <a:r>
              <a:rPr lang="en-US" sz="4000" dirty="0"/>
              <a:t>; y no sabe que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Señor</a:t>
            </a:r>
            <a:br>
              <a:rPr lang="en-US" sz="4000" dirty="0"/>
            </a:br>
            <a:r>
              <a:rPr lang="en-US" sz="4000" dirty="0"/>
              <a:t>da </a:t>
            </a:r>
            <a:r>
              <a:rPr lang="en-US" sz="4000" dirty="0" err="1"/>
              <a:t>mejores</a:t>
            </a:r>
            <a:r>
              <a:rPr lang="en-US" sz="4000" dirty="0"/>
              <a:t> </a:t>
            </a:r>
            <a:r>
              <a:rPr lang="en-US" sz="4000" dirty="0" err="1"/>
              <a:t>goces</a:t>
            </a:r>
            <a:r>
              <a:rPr lang="en-US" sz="4000" dirty="0"/>
              <a:t> que </a:t>
            </a:r>
            <a:r>
              <a:rPr lang="en-US" sz="4000" dirty="0" err="1"/>
              <a:t>este</a:t>
            </a:r>
            <a:r>
              <a:rPr lang="en-US" sz="4000" dirty="0"/>
              <a:t> </a:t>
            </a:r>
            <a:r>
              <a:rPr lang="en-US" sz="4000" dirty="0" err="1"/>
              <a:t>mundo</a:t>
            </a:r>
            <a:r>
              <a:rPr lang="en-US" sz="4000" dirty="0"/>
              <a:t> da.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D3E7C8-C165-6A00-C489-D8709168679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3382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07CF2-6B2A-DBBE-F13A-7456F44FA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C4D8A09-449F-6AB9-012F-C0BE05FC0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980728-BCDF-DB7F-676B-26668D6D17C8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9DF9688-C12E-13BA-1DE1-8D983876F21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FE9B6F-8910-6052-67EE-3E5201B4624F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Acudid a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4DB532-2864-4B17-D8D5-ED5850E7E6F3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E. Hewitt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977FAB-18BE-33D2-B285-DD9C5D2BA0D7}"/>
              </a:ext>
            </a:extLst>
          </p:cNvPr>
          <p:cNvSpPr/>
          <p:nvPr/>
        </p:nvSpPr>
        <p:spPr>
          <a:xfrm>
            <a:off x="1107296" y="1990679"/>
            <a:ext cx="1036654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Da </a:t>
            </a:r>
            <a:r>
              <a:rPr lang="en-US" sz="4000" i="1" dirty="0" err="1"/>
              <a:t>mejores</a:t>
            </a:r>
            <a:r>
              <a:rPr lang="en-US" sz="4000" i="1" dirty="0"/>
              <a:t> </a:t>
            </a:r>
            <a:r>
              <a:rPr lang="en-US" sz="4000" i="1" dirty="0" err="1"/>
              <a:t>goces</a:t>
            </a:r>
            <a:r>
              <a:rPr lang="en-US" sz="4000" i="1" dirty="0"/>
              <a:t> que </a:t>
            </a:r>
            <a:r>
              <a:rPr lang="en-US" sz="4000" i="1" dirty="0" err="1"/>
              <a:t>este</a:t>
            </a:r>
            <a:r>
              <a:rPr lang="en-US" sz="4000" i="1" dirty="0"/>
              <a:t> </a:t>
            </a:r>
            <a:r>
              <a:rPr lang="en-US" sz="4000" i="1" dirty="0" err="1"/>
              <a:t>mundo</a:t>
            </a:r>
            <a:r>
              <a:rPr lang="en-US" sz="4000" i="1" dirty="0"/>
              <a:t> da;</a:t>
            </a:r>
            <a:br>
              <a:rPr lang="en-US" sz="4000" i="1" dirty="0"/>
            </a:br>
            <a:r>
              <a:rPr lang="en-US" sz="4000" i="1" dirty="0"/>
              <a:t>al </a:t>
            </a:r>
            <a:r>
              <a:rPr lang="en-US" sz="4000" i="1" dirty="0" err="1"/>
              <a:t>creyente</a:t>
            </a:r>
            <a:r>
              <a:rPr lang="en-US" sz="4000" i="1" dirty="0"/>
              <a:t> </a:t>
            </a:r>
            <a:r>
              <a:rPr lang="en-US" sz="4000" i="1" dirty="0" err="1"/>
              <a:t>salva</a:t>
            </a:r>
            <a:r>
              <a:rPr lang="en-US" sz="4000" i="1" dirty="0"/>
              <a:t> del </a:t>
            </a:r>
            <a:r>
              <a:rPr lang="en-US" sz="4000" i="1" dirty="0" err="1"/>
              <a:t>poder</a:t>
            </a:r>
            <a:r>
              <a:rPr lang="en-US" sz="4000" i="1" dirty="0"/>
              <a:t> del mal.</a:t>
            </a:r>
            <a:br>
              <a:rPr lang="en-US" sz="4000" i="1" dirty="0"/>
            </a:br>
            <a:r>
              <a:rPr lang="en-US" sz="4000" i="1" dirty="0" err="1"/>
              <a:t>Saciará</a:t>
            </a:r>
            <a:r>
              <a:rPr lang="en-US" sz="4000" i="1" dirty="0"/>
              <a:t> </a:t>
            </a:r>
            <a:r>
              <a:rPr lang="en-US" sz="4000" i="1" dirty="0" err="1"/>
              <a:t>tu</a:t>
            </a:r>
            <a:r>
              <a:rPr lang="en-US" sz="4000" i="1" dirty="0"/>
              <a:t> </a:t>
            </a:r>
            <a:r>
              <a:rPr lang="en-US" sz="4000" i="1" dirty="0" err="1"/>
              <a:t>corazón</a:t>
            </a:r>
            <a:r>
              <a:rPr lang="en-US" sz="4000" i="1" dirty="0"/>
              <a:t> de </a:t>
            </a:r>
            <a:r>
              <a:rPr lang="en-US" sz="4000" i="1" dirty="0" err="1"/>
              <a:t>esperanza</a:t>
            </a:r>
            <a:r>
              <a:rPr lang="en-US" sz="4000" i="1" dirty="0"/>
              <a:t>, </a:t>
            </a:r>
            <a:r>
              <a:rPr lang="en-US" sz="4000" i="1" dirty="0" err="1"/>
              <a:t>fe</a:t>
            </a:r>
            <a:r>
              <a:rPr lang="en-US" sz="4000" i="1" dirty="0"/>
              <a:t> y amor.</a:t>
            </a:r>
            <a:br>
              <a:rPr lang="en-US" sz="4000" i="1" dirty="0"/>
            </a:br>
            <a:r>
              <a:rPr lang="en-US" sz="4000" i="1" dirty="0"/>
              <a:t>Da </a:t>
            </a:r>
            <a:r>
              <a:rPr lang="en-US" sz="4000" i="1" dirty="0" err="1"/>
              <a:t>mejores</a:t>
            </a:r>
            <a:r>
              <a:rPr lang="en-US" sz="4000" i="1" dirty="0"/>
              <a:t> </a:t>
            </a:r>
            <a:r>
              <a:rPr lang="en-US" sz="4000" i="1" dirty="0" err="1"/>
              <a:t>goces</a:t>
            </a:r>
            <a:r>
              <a:rPr lang="en-US" sz="4000" i="1" dirty="0"/>
              <a:t> que </a:t>
            </a:r>
            <a:r>
              <a:rPr lang="en-US" sz="4000" i="1" dirty="0" err="1"/>
              <a:t>este</a:t>
            </a:r>
            <a:r>
              <a:rPr lang="en-US" sz="4000" i="1" dirty="0"/>
              <a:t> </a:t>
            </a:r>
            <a:r>
              <a:rPr lang="en-US" sz="4000" i="1" dirty="0" err="1"/>
              <a:t>mundo</a:t>
            </a:r>
            <a:r>
              <a:rPr lang="en-US" sz="4000" i="1" dirty="0"/>
              <a:t> da.</a:t>
            </a:r>
            <a:endParaRPr lang="en-US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0F12277-BCD8-18B8-A909-9ED3BDFCD52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7066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</TotalTime>
  <Words>339</Words>
  <Application>Microsoft Macintosh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11</cp:revision>
  <dcterms:created xsi:type="dcterms:W3CDTF">2025-01-22T20:48:06Z</dcterms:created>
  <dcterms:modified xsi:type="dcterms:W3CDTF">2025-02-13T21:51:56Z</dcterms:modified>
</cp:coreProperties>
</file>